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68" r:id="rId2"/>
    <p:sldId id="370" r:id="rId3"/>
    <p:sldId id="371" r:id="rId4"/>
    <p:sldId id="369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53" d="100"/>
          <a:sy n="153" d="100"/>
        </p:scale>
        <p:origin x="414" y="126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22.10.2021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22.10.2021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22.10.2021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8075240" cy="1126520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Классный </a:t>
            </a:r>
            <a:r>
              <a:rPr lang="ru-RU" sz="2200" dirty="0">
                <a:solidFill>
                  <a:srgbClr val="FF0000"/>
                </a:solidFill>
              </a:rPr>
              <a:t>час “Мы разные, но мы едины” .</a:t>
            </a:r>
            <a:br>
              <a:rPr lang="ru-RU" sz="2200" dirty="0">
                <a:solidFill>
                  <a:srgbClr val="FF0000"/>
                </a:solidFill>
              </a:rPr>
            </a:b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987824" y="1141053"/>
            <a:ext cx="3240360" cy="23668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000" dirty="0"/>
              <a:t> </a:t>
            </a:r>
          </a:p>
          <a:p>
            <a:pPr marL="0" indent="0" algn="just">
              <a:buNone/>
            </a:pPr>
            <a:r>
              <a:rPr lang="ru-RU" sz="10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13.10.21 в 9 В прошёл классный час на тему :"Мы разные, но мы едины". Цель классного часа: воспитание толерантного отношения, духа терпимости друг к другу.</a:t>
            </a:r>
          </a:p>
          <a:p>
            <a:pPr marL="0" indent="0" algn="just">
              <a:buNone/>
            </a:pPr>
            <a:r>
              <a:rPr lang="ru-RU" sz="10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0" indent="0" algn="just">
              <a:buNone/>
            </a:pPr>
            <a:r>
              <a:rPr lang="ru-RU" sz="10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Образовательная: исследовать и обобщить представления  учащихся о таком явлении как толерантность;</a:t>
            </a:r>
          </a:p>
          <a:p>
            <a:pPr marL="0" indent="0" algn="just">
              <a:buNone/>
            </a:pPr>
            <a:r>
              <a:rPr lang="ru-RU" sz="10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Воспитательная: формирование жизненной позиции каждого, воспитание гражданского самосознания, духа терпимости, взаимопонимания, бережного отношения к культуре и традициям многонациональных народов России и других стран.</a:t>
            </a:r>
          </a:p>
          <a:p>
            <a:pPr marL="0" indent="0" algn="just">
              <a:buNone/>
            </a:pPr>
            <a:r>
              <a:rPr lang="ru-RU" sz="1000" dirty="0">
                <a:solidFill>
                  <a:srgbClr val="00B853"/>
                </a:solidFill>
              </a:rPr>
              <a:t/>
            </a:r>
            <a:br>
              <a:rPr lang="ru-RU" sz="1000" dirty="0">
                <a:solidFill>
                  <a:srgbClr val="00B853"/>
                </a:solidFill>
              </a:rPr>
            </a:br>
            <a:r>
              <a:rPr lang="ru-RU" sz="1000" dirty="0">
                <a:solidFill>
                  <a:srgbClr val="00B853"/>
                </a:solidFill>
              </a:rPr>
              <a:t/>
            </a:r>
            <a:br>
              <a:rPr lang="ru-RU" sz="1000" dirty="0">
                <a:solidFill>
                  <a:srgbClr val="00B853"/>
                </a:solidFill>
              </a:rPr>
            </a:br>
            <a:endParaRPr lang="ru-RU" sz="10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24353"/>
            <a:ext cx="1944216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04" y="1347614"/>
            <a:ext cx="2632153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22001" r="11150" b="16400"/>
          <a:stretch/>
        </p:blipFill>
        <p:spPr>
          <a:xfrm>
            <a:off x="3275856" y="3507854"/>
            <a:ext cx="2842979" cy="1563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5703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Музыкальный вечер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131839" y="1047883"/>
            <a:ext cx="2425013" cy="17398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1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родного языка и литературы</a:t>
            </a:r>
            <a:r>
              <a:rPr lang="ru-RU" sz="11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Нагуманова</a:t>
            </a:r>
            <a:r>
              <a:rPr lang="ru-RU" sz="11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И.С и </a:t>
            </a:r>
            <a:r>
              <a:rPr lang="ru-RU" sz="1100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Сибгатуллина</a:t>
            </a:r>
            <a:r>
              <a:rPr lang="ru-RU" sz="11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З.М, в рамках проведения Года родных языков и народного единства </a:t>
            </a:r>
            <a:r>
              <a:rPr lang="ru-RU" sz="11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РТ, </a:t>
            </a:r>
            <a:r>
              <a:rPr lang="ru-RU" sz="11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учащимися 1-8 классов провели музыкальный вечер «Татар </a:t>
            </a:r>
            <a:r>
              <a:rPr lang="ru-RU" sz="1100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моңы</a:t>
            </a:r>
            <a:r>
              <a:rPr lang="ru-RU" sz="11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посвященный </a:t>
            </a:r>
            <a:r>
              <a:rPr lang="ru-RU" sz="11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 Дню пожилого человека.</a:t>
            </a:r>
            <a:r>
              <a:rPr lang="tt-RU" sz="11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100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Ильдира\Downloads\20211005 11464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4082" y="1292145"/>
            <a:ext cx="2918335" cy="2089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C:\Users\Ильдира\Downloads\20211005 11503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34886" y="1258375"/>
            <a:ext cx="2986795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C:\Users\Ильдира\Downloads\20211005 12331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7"/>
          <a:stretch/>
        </p:blipFill>
        <p:spPr bwMode="auto">
          <a:xfrm rot="5400000">
            <a:off x="3231124" y="3103082"/>
            <a:ext cx="2160240" cy="1817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473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24" name="Объект 23"/>
          <p:cNvSpPr>
            <a:spLocks noGrp="1"/>
          </p:cNvSpPr>
          <p:nvPr>
            <p:ph idx="4294967295"/>
          </p:nvPr>
        </p:nvSpPr>
        <p:spPr>
          <a:xfrm>
            <a:off x="3306850" y="1252240"/>
            <a:ext cx="2592387" cy="275967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tt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Гиниятуллина Фирдауса Хазиахметовна провела мероприятие “Звучи, Родной язык!” с учениками </a:t>
            </a:r>
            <a:r>
              <a:rPr lang="tt-RU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Б </a:t>
            </a:r>
            <a:r>
              <a:rPr lang="tt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класса. На внимание учеников была представлена презента</a:t>
            </a: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tt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ия, посвященная родному языку</a:t>
            </a:r>
            <a:r>
              <a:rPr lang="tt-RU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Учащиеся </a:t>
            </a:r>
            <a:r>
              <a:rPr lang="tt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рассказали стихи на родном языке. Язык наш будет жить только тогда, когда наш народ един.</a:t>
            </a:r>
            <a:endParaRPr lang="ru-RU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400" dirty="0">
              <a:solidFill>
                <a:srgbClr val="00B853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6"/>
            <a:ext cx="8075240" cy="90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</a:p>
          <a:p>
            <a:r>
              <a:rPr lang="tt-RU" sz="2000" dirty="0">
                <a:solidFill>
                  <a:srgbClr val="FF0000"/>
                </a:solidFill>
              </a:rPr>
              <a:t>“Звучи, Родной язык!”</a:t>
            </a:r>
          </a:p>
          <a:p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784" y="332154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88802"/>
            <a:ext cx="2881818" cy="2161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88802"/>
            <a:ext cx="2767297" cy="2075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46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15652"/>
            <a:ext cx="8075240" cy="710409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 Акция «Диктант на родных языках народов, проживающих в Республике Татарстан».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563638"/>
            <a:ext cx="2088232" cy="22322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600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71800" y="1555975"/>
            <a:ext cx="349500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16 </a:t>
            </a:r>
            <a:r>
              <a:rPr lang="ru-RU" sz="14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2021 года в 11.00 часов (</a:t>
            </a:r>
            <a:r>
              <a:rPr lang="ru-RU" sz="1400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мск</a:t>
            </a:r>
            <a:r>
              <a:rPr lang="ru-RU" sz="14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прошла  акция «Диктант на родных языках народов, проживающих в Республике Татарстан».   Мероприятие состоялась на базе в МАОУ «СОШ № 1»  по адресу: </a:t>
            </a:r>
            <a:r>
              <a:rPr lang="ru-RU" sz="1400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Гиматдинова</a:t>
            </a:r>
            <a:r>
              <a:rPr lang="ru-RU" sz="14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83.</a:t>
            </a:r>
          </a:p>
          <a:p>
            <a:pPr algn="just"/>
            <a:r>
              <a:rPr lang="ru-RU" sz="14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Приняли </a:t>
            </a:r>
            <a:r>
              <a:rPr lang="ru-RU" sz="14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 все желающие, независимо от возраста, национальности и уровня владения родными языками. Участники написали текст на чувашском языке.</a:t>
            </a:r>
          </a:p>
          <a:p>
            <a:pPr algn="just"/>
            <a:r>
              <a:rPr lang="ru-RU" sz="14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Участвуя в диктанте,  соблюдали социальную дистанцию и использовали средства индивидуальной защиты от COVID-19.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368" y="1563639"/>
            <a:ext cx="2521682" cy="3389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55" y="1555975"/>
            <a:ext cx="2040921" cy="1531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21830" r="4447" b="19959"/>
          <a:stretch/>
        </p:blipFill>
        <p:spPr>
          <a:xfrm>
            <a:off x="619155" y="2319715"/>
            <a:ext cx="2040921" cy="263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43944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4019</TotalTime>
  <Words>298</Words>
  <Application>Microsoft Office PowerPoint</Application>
  <PresentationFormat>Экран (16:9)</PresentationFormat>
  <Paragraphs>25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2_Тема Office</vt:lpstr>
      <vt:lpstr> Классный час “Мы разные, но мы едины” .   </vt:lpstr>
      <vt:lpstr>Музыкальный вечер</vt:lpstr>
      <vt:lpstr>Презентация PowerPoint</vt:lpstr>
      <vt:lpstr> Акция «Диктант на родных языках народов, проживающих в Республике Татарстан».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466</cp:revision>
  <cp:lastPrinted>2021-02-01T07:48:05Z</cp:lastPrinted>
  <dcterms:created xsi:type="dcterms:W3CDTF">2015-10-13T08:15:21Z</dcterms:created>
  <dcterms:modified xsi:type="dcterms:W3CDTF">2021-10-22T05:16:36Z</dcterms:modified>
</cp:coreProperties>
</file>